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92"/>
    <p:restoredTop sz="94643"/>
  </p:normalViewPr>
  <p:slideViewPr>
    <p:cSldViewPr snapToGrid="0" snapToObjects="1">
      <p:cViewPr varScale="1">
        <p:scale>
          <a:sx n="126" d="100"/>
          <a:sy n="126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587-QCHmk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BAE 587</a:t>
            </a:r>
            <a:br>
              <a:rPr lang="en-US" dirty="0"/>
            </a:br>
            <a:r>
              <a:rPr lang="en-US" dirty="0"/>
              <a:t>Introduction to R Markdown and use in Homework #5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BAE587, 10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BAE587-QCHmk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https://github.com/francoisbirgand/BAE587-QCHmk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AE488-0A1D-5348-AA06-E14FB986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90" y="1259681"/>
            <a:ext cx="9131300" cy="4737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73D5E4-B358-AA48-A9B6-608B785782C8}"/>
              </a:ext>
            </a:extLst>
          </p:cNvPr>
          <p:cNvSpPr/>
          <p:nvPr/>
        </p:nvSpPr>
        <p:spPr>
          <a:xfrm>
            <a:off x="4043679" y="1364773"/>
            <a:ext cx="1500188" cy="5000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0BC8C0-EF74-9749-AC01-D5FCDB493F39}"/>
              </a:ext>
            </a:extLst>
          </p:cNvPr>
          <p:cNvSpPr/>
          <p:nvPr/>
        </p:nvSpPr>
        <p:spPr>
          <a:xfrm>
            <a:off x="2898297" y="2230913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EF4EF-0542-D14A-B89B-00814E51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40" y="3057922"/>
            <a:ext cx="75946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5F5A2-9FDC-A148-8BCE-7F20F3D5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ED6A3-2D52-2B4F-B4B6-E7769611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" y="1503680"/>
            <a:ext cx="10943889" cy="4537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6704806" y="48236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>
                <a:solidFill>
                  <a:schemeClr val="accent1"/>
                </a:solidFill>
              </a:rPr>
              <a:t>BAE587-QCHmk.Rproj </a:t>
            </a:r>
            <a:r>
              <a:rPr lang="en-US" dirty="0"/>
              <a:t>file</a:t>
            </a:r>
          </a:p>
          <a:p>
            <a:r>
              <a:rPr lang="en-US" dirty="0"/>
              <a:t>R Studio should open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984E7-1AC8-3048-8EC1-B0C85B28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60" y="0"/>
            <a:ext cx="804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7883-9CEC-0B44-A05E-68A715F8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211886"/>
            <a:ext cx="10515600" cy="1325563"/>
          </a:xfrm>
        </p:spPr>
        <p:txBody>
          <a:bodyPr/>
          <a:lstStyle/>
          <a:p>
            <a:r>
              <a:rPr lang="en-US" dirty="0"/>
              <a:t>Knit a document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30EC-C4EC-B847-867F-669EE880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57" y="1744345"/>
            <a:ext cx="2834640" cy="4351338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Rmarkdown-starter.Rmd</a:t>
            </a:r>
            <a:endParaRPr lang="en-US" dirty="0"/>
          </a:p>
          <a:p>
            <a:r>
              <a:rPr lang="en-US" dirty="0"/>
              <a:t>Knit the document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29371-D8FA-A64A-8D0B-59A00092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40" y="1300503"/>
            <a:ext cx="8519160" cy="54015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6B046-C71B-7041-8176-B97F970F570E}"/>
              </a:ext>
            </a:extLst>
          </p:cNvPr>
          <p:cNvSpPr/>
          <p:nvPr/>
        </p:nvSpPr>
        <p:spPr>
          <a:xfrm>
            <a:off x="4977607" y="1825625"/>
            <a:ext cx="915193" cy="358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5CF749-9BA0-D940-8528-6472DAED8CE0}"/>
              </a:ext>
            </a:extLst>
          </p:cNvPr>
          <p:cNvSpPr/>
          <p:nvPr/>
        </p:nvSpPr>
        <p:spPr>
          <a:xfrm>
            <a:off x="4286727" y="2088185"/>
            <a:ext cx="915193" cy="358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53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7410-F9E5-8F4E-A982-AA39508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should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A8B9-2AFC-7F4B-863D-ABD6F3B31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F83D2-6EDA-7E45-B7FE-DA5D05E8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40" y="456565"/>
            <a:ext cx="60579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7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CB8E-B084-854D-9896-0F405866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680720"/>
            <a:ext cx="10515600" cy="1325563"/>
          </a:xfrm>
        </p:spPr>
        <p:txBody>
          <a:bodyPr/>
          <a:lstStyle/>
          <a:p>
            <a:r>
              <a:rPr lang="en-US" dirty="0"/>
              <a:t>Open ﻿BAE587-Code-Examples-2020.Rmd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E2AA5-5884-B942-80D6-99E2373FB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20" y="3237865"/>
            <a:ext cx="10515600" cy="1242695"/>
          </a:xfrm>
        </p:spPr>
        <p:txBody>
          <a:bodyPr/>
          <a:lstStyle/>
          <a:p>
            <a:r>
              <a:rPr lang="en-US" dirty="0"/>
              <a:t>Knit it to see what you get</a:t>
            </a:r>
          </a:p>
          <a:p>
            <a:r>
              <a:rPr lang="en-US" dirty="0"/>
              <a:t>Use this document to mine code as needed</a:t>
            </a:r>
          </a:p>
        </p:txBody>
      </p:sp>
    </p:spTree>
    <p:extLst>
      <p:ext uri="{BB962C8B-B14F-4D97-AF65-F5344CB8AC3E}">
        <p14:creationId xmlns:p14="http://schemas.microsoft.com/office/powerpoint/2010/main" val="2777162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DAA8-F3AB-794A-A35F-26BC3F42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﻿BAE587_QClab_yourname.Rmd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506AB-DA41-A044-B0E2-71FAE23A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0985"/>
            <a:ext cx="10515600" cy="1913255"/>
          </a:xfrm>
        </p:spPr>
        <p:txBody>
          <a:bodyPr/>
          <a:lstStyle/>
          <a:p>
            <a:r>
              <a:rPr lang="en-US" dirty="0"/>
              <a:t>Rename ﻿BAE587_QClab_yourname.Rmd</a:t>
            </a:r>
          </a:p>
          <a:p>
            <a:r>
              <a:rPr lang="en-US" dirty="0"/>
              <a:t>Use this document to do the homework</a:t>
            </a:r>
          </a:p>
          <a:p>
            <a:r>
              <a:rPr lang="en-US" dirty="0"/>
              <a:t>Submit your *.</a:t>
            </a:r>
            <a:r>
              <a:rPr lang="en-US" dirty="0" err="1"/>
              <a:t>Rmd</a:t>
            </a:r>
            <a:r>
              <a:rPr lang="en-US" dirty="0"/>
              <a:t> and *.html rendered document</a:t>
            </a:r>
          </a:p>
        </p:txBody>
      </p:sp>
    </p:spTree>
    <p:extLst>
      <p:ext uri="{BB962C8B-B14F-4D97-AF65-F5344CB8AC3E}">
        <p14:creationId xmlns:p14="http://schemas.microsoft.com/office/powerpoint/2010/main" val="411147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4843</TotalTime>
  <Words>735</Words>
  <Application>Microsoft Macintosh PowerPoint</Application>
  <PresentationFormat>Widescreen</PresentationFormat>
  <Paragraphs>95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BAE 587 Introduction to R Markdown and use in Homework #5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Knit a document </vt:lpstr>
      <vt:lpstr>You should obtain</vt:lpstr>
      <vt:lpstr>Open ﻿BAE587-Code-Examples-2020.Rmd</vt:lpstr>
      <vt:lpstr>Rename ﻿BAE587_QClab_yourname.Rmd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François Birgand</cp:lastModifiedBy>
  <cp:revision>33</cp:revision>
  <cp:lastPrinted>2020-09-11T22:48:07Z</cp:lastPrinted>
  <dcterms:created xsi:type="dcterms:W3CDTF">2018-12-15T02:01:26Z</dcterms:created>
  <dcterms:modified xsi:type="dcterms:W3CDTF">2020-09-11T23:00:08Z</dcterms:modified>
</cp:coreProperties>
</file>